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4" r:id="rId3"/>
    <p:sldId id="271" r:id="rId4"/>
    <p:sldId id="272" r:id="rId5"/>
    <p:sldId id="268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T Sans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414"/>
    <a:srgbClr val="D3252B"/>
    <a:srgbClr val="CC0000"/>
    <a:srgbClr val="C40000"/>
    <a:srgbClr val="DE0000"/>
    <a:srgbClr val="EA0000"/>
    <a:srgbClr val="D2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3364" autoAdjust="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6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C8DD51-A84D-4043-9641-0F0FB7961CB2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A20716-02E4-4F66-83EE-8777F9B96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39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07DC76-2441-4075-9CBD-27BF4E7E8AA5}" type="datetimeFigureOut">
              <a:rPr lang="en-GB"/>
              <a:pPr>
                <a:defRPr/>
              </a:pPr>
              <a:t>09/11/2018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BFBC30-9C7F-49A5-9B32-1D94DFCE9D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63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54562"/>
            <a:ext cx="8231156" cy="77444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D3252B"/>
                </a:solidFill>
                <a:latin typeface="PT Sans" panose="020B0503020203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8294"/>
            <a:ext cx="10918372" cy="48986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/>
              </a:defRPr>
            </a:lvl1pPr>
            <a:lvl3pPr marL="914400" indent="0">
              <a:buNone/>
              <a:defRPr sz="1800" b="1" i="1" baseline="0">
                <a:solidFill>
                  <a:srgbClr val="D3252B"/>
                </a:solidFill>
                <a:latin typeface="PT Sans" panose="020B0503020203020204"/>
              </a:defRPr>
            </a:lvl3pPr>
            <a:lvl4pPr marL="1371600" indent="0">
              <a:buNone/>
              <a:defRPr sz="2000" b="1" baseline="0">
                <a:solidFill>
                  <a:srgbClr val="D3252B"/>
                </a:solidFill>
                <a:latin typeface="PT Sans" panose="020B0503020203020204"/>
              </a:defRPr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Tekst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-9525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25538"/>
            <a:ext cx="91440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14425"/>
            <a:ext cx="91440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35063"/>
            <a:ext cx="91440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177557"/>
            <a:ext cx="12291570" cy="63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26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>
            <a:lvl1pPr>
              <a:defRPr sz="1400" b="0"/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 algn="l">
              <a:buNone/>
              <a:defRPr sz="2000" b="1" u="none">
                <a:solidFill>
                  <a:srgbClr val="D325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47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11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747232-5623-42DA-BB6E-68D6C12F015F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98C09AD-C2E7-4A80-87BB-0E3D6E0C0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4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39788" y="1568450"/>
            <a:ext cx="39322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E0000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26573"/>
            <a:ext cx="3932236" cy="1147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282889"/>
            <a:ext cx="3932236" cy="3586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98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04C7C7-54CF-4360-A705-2C2B2D00153A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9A924D8-43E7-4357-BFE8-1057C9994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B997C3-0A83-4715-8E38-52B3EC4C42E8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CC35792-707A-4226-B8ED-A0AB11FE7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65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090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7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4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D3252B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52B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117600"/>
            <a:ext cx="9144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 1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28" name="Picture 7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2"/>
          <a:stretch/>
        </p:blipFill>
        <p:spPr bwMode="auto">
          <a:xfrm>
            <a:off x="9228452" y="230188"/>
            <a:ext cx="2614952" cy="6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1" r:id="rId1"/>
    <p:sldLayoutId id="2147488591" r:id="rId2"/>
    <p:sldLayoutId id="2147488592" r:id="rId3"/>
    <p:sldLayoutId id="2147488594" r:id="rId4"/>
    <p:sldLayoutId id="2147488596" r:id="rId5"/>
    <p:sldLayoutId id="2147488597" r:id="rId6"/>
    <p:sldLayoutId id="2147488598" r:id="rId7"/>
    <p:sldLayoutId id="2147488601" r:id="rId8"/>
    <p:sldLayoutId id="2147488602" r:id="rId9"/>
    <p:sldLayoutId id="2147488603" r:id="rId10"/>
    <p:sldLayoutId id="2147488604" r:id="rId11"/>
    <p:sldLayoutId id="2147488605" r:id="rId12"/>
    <p:sldLayoutId id="2147488565" r:id="rId13"/>
    <p:sldLayoutId id="2147488562" r:id="rId14"/>
    <p:sldLayoutId id="2147488563" r:id="rId15"/>
    <p:sldLayoutId id="2147488564" r:id="rId16"/>
    <p:sldLayoutId id="2147488608" r:id="rId17"/>
    <p:sldLayoutId id="2147488609" r:id="rId18"/>
    <p:sldLayoutId id="2147488610" r:id="rId19"/>
    <p:sldLayoutId id="2147488611" r:id="rId20"/>
    <p:sldLayoutId id="2147488665" r:id="rId21"/>
    <p:sldLayoutId id="2147488673" r:id="rId2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DE0000"/>
          </a:solidFill>
          <a:latin typeface="PT Sans" panose="020B0503020203020204" pitchFamily="34" charset="0"/>
          <a:ea typeface="PT Sans" panose="020B0503020203020204" pitchFamily="34" charset="0"/>
          <a:cs typeface="PT Sans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E0000"/>
          </a:solidFill>
          <a:latin typeface="PT Sans" pitchFamily="34" charset="0"/>
          <a:ea typeface="PT Sans" pitchFamily="34" charset="0"/>
          <a:cs typeface="PT San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D3252B"/>
        </a:buClr>
        <a:buFont typeface="Arial" panose="020B0604020202020204" pitchFamily="34" charset="0"/>
        <a:buChar char="•"/>
        <a:defRPr sz="2000" b="1" kern="1200">
          <a:solidFill>
            <a:srgbClr val="404040"/>
          </a:solidFill>
          <a:latin typeface="PT Sans" panose="020B0503020203020204" pitchFamily="34" charset="0"/>
          <a:ea typeface="PT Sans" panose="020B0503020203020204" pitchFamily="34" charset="0"/>
          <a:cs typeface="PT Sans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D3252B"/>
          </a:solidFill>
          <a:latin typeface="PT Sans" panose="020B0503020203020204" pitchFamily="34" charset="0"/>
          <a:ea typeface="PT Sans" panose="020B0503020203020204" pitchFamily="34" charset="0"/>
          <a:cs typeface="PT Sans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D3252B"/>
        </a:buClr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PT Sans" panose="020B0503020203020204" pitchFamily="34" charset="0"/>
          <a:ea typeface="PT Sans" panose="020B0503020203020204" pitchFamily="34" charset="0"/>
          <a:cs typeface="PT Sans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1" kern="1200">
          <a:solidFill>
            <a:srgbClr val="D3252B"/>
          </a:solidFill>
          <a:latin typeface="+mn-lt"/>
          <a:ea typeface="PT Sans" pitchFamily="34" charset="0"/>
          <a:cs typeface="PT Sans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PT Sans" panose="020B0503020203020204" pitchFamily="34" charset="0"/>
          <a:ea typeface="PT Sans" panose="020B0503020203020204" pitchFamily="34" charset="0"/>
          <a:cs typeface="PT Sans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85D8DA-2E18-4BD9-907B-74985B9F7E2E}"/>
              </a:ext>
            </a:extLst>
          </p:cNvPr>
          <p:cNvSpPr/>
          <p:nvPr/>
        </p:nvSpPr>
        <p:spPr>
          <a:xfrm>
            <a:off x="696962" y="671717"/>
            <a:ext cx="11331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Career Day 2018</a:t>
            </a:r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Conference Room 01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ground level, Južni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bulevar 10,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Belgrade 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29.11.</a:t>
            </a:r>
            <a:r>
              <a:rPr lang="en-U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2018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od 17-21h </a:t>
            </a:r>
            <a:endParaRPr lang="en-US" dirty="0">
              <a:solidFill>
                <a:srgbClr val="979797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63" y="2227725"/>
            <a:ext cx="102758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C00000"/>
              </a:buClr>
              <a:buFont typeface="+mj-lt"/>
              <a:buAutoNum type="arabicPeriod"/>
            </a:pP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COO Roaming Netwokrs Group Dragan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Travica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(15min)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About us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About business practices on the foreign markets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Goals for 2019</a:t>
            </a: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 startAt="2"/>
            </a:pPr>
            <a:endParaRPr lang="en-US" dirty="0" smtClean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 startAt="2"/>
            </a:pP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CTO Marko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Garić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(15min)</a:t>
            </a:r>
            <a:endParaRPr lang="sr-Latn-RS" b="1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 startAt="2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About Technical Department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About </a:t>
            </a: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Engeneer of the Future  </a:t>
            </a:r>
            <a:r>
              <a:rPr lang="sr-Latn-RS" b="1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54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962" y="2227724"/>
            <a:ext cx="102758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r>
              <a:rPr lang="sr-Latn-RS" b="1" dirty="0" smtClean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3. </a:t>
            </a:r>
            <a:r>
              <a:rPr lang="sr-Latn-RS" b="1" dirty="0" smtClean="0">
                <a:solidFill>
                  <a:srgbClr val="F01414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Head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of Planning, Construction and Maintenance of Access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Networks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Saša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Arsenović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Case Study – Revolution in mobile networks – 5G network (20min.) 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Q&amp;A (10min.) </a:t>
            </a:r>
            <a:endParaRPr lang="en-US" dirty="0" smtClean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 startAt="2"/>
            </a:pPr>
            <a:endParaRPr lang="en-US" dirty="0" smtClean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r>
              <a:rPr lang="sr-Latn-RS" b="1" dirty="0" smtClean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4.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PT Sans" panose="020B0604020202020204" charset="0"/>
                <a:ea typeface="PT Sans" panose="020B0604020202020204" charset="0"/>
              </a:rPr>
              <a:t>Head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T Sans" panose="020B0604020202020204" charset="0"/>
                <a:ea typeface="PT Sans" panose="020B0604020202020204" charset="0"/>
              </a:rPr>
              <a:t>of Planning, Construction and Maintenance of Access and Transmission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PT Sans" panose="020B0604020202020204" charset="0"/>
                <a:ea typeface="PT Sans" panose="020B0604020202020204" charset="0"/>
              </a:rPr>
              <a:t>Systems</a:t>
            </a:r>
            <a:r>
              <a:rPr lang="sr-Latn-RS" b="1" dirty="0" smtClean="0">
                <a:solidFill>
                  <a:schemeClr val="bg2">
                    <a:lumMod val="25000"/>
                  </a:schemeClr>
                </a:solidFill>
                <a:latin typeface="PT Sans" panose="020B0604020202020204" charset="0"/>
                <a:ea typeface="PT Sans" panose="020B0604020202020204" charset="0"/>
              </a:rPr>
              <a:t> Miloš Hasura</a:t>
            </a:r>
          </a:p>
          <a:p>
            <a:pPr>
              <a:buClr>
                <a:srgbClr val="C00000"/>
              </a:buClr>
            </a:pPr>
            <a:endParaRPr lang="sr-Latn-RS" dirty="0" smtClean="0"/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Case Study </a:t>
            </a:r>
            <a:r>
              <a:rPr lang="sr-Latn-RS" dirty="0">
                <a:latin typeface="PT Sans" panose="020B0604020202020204" charset="0"/>
                <a:ea typeface="PT Sans" panose="020B0604020202020204" charset="0"/>
              </a:rPr>
              <a:t>– </a:t>
            </a:r>
            <a:r>
              <a:rPr lang="en-US" dirty="0">
                <a:latin typeface="PT Sans" panose="020B0604020202020204" charset="0"/>
                <a:ea typeface="PT Sans" panose="020B0604020202020204" charset="0"/>
              </a:rPr>
              <a:t>Advanced Transmission Networks in Electrical Power Industry </a:t>
            </a: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(20min</a:t>
            </a: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.) 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Q&amp;A </a:t>
            </a: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(10min.) </a:t>
            </a: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85D8DA-2E18-4BD9-907B-74985B9F7E2E}"/>
              </a:ext>
            </a:extLst>
          </p:cNvPr>
          <p:cNvSpPr/>
          <p:nvPr/>
        </p:nvSpPr>
        <p:spPr>
          <a:xfrm>
            <a:off x="696962" y="671717"/>
            <a:ext cx="11331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Career Day 2018</a:t>
            </a:r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Conference Room 01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ground level, Južni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bulevar 10,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Belgrade 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29.11.</a:t>
            </a:r>
            <a:r>
              <a:rPr lang="en-U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2018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od 17-21h </a:t>
            </a:r>
            <a:endParaRPr lang="en-US" dirty="0">
              <a:solidFill>
                <a:srgbClr val="979797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963" y="2227725"/>
            <a:ext cx="102758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r>
              <a:rPr lang="sr-Latn-RS" b="1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5</a:t>
            </a:r>
            <a:r>
              <a:rPr lang="sr-Latn-RS" b="1" dirty="0" smtClean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Head of passive optical networks Nikola </a:t>
            </a:r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Djurović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Case Study </a:t>
            </a: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– </a:t>
            </a: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Fixed networks - new generation </a:t>
            </a:r>
            <a:r>
              <a:rPr lang="sr-Latn-RS" dirty="0" smtClean="0">
                <a:latin typeface="PT Sans" panose="020B0604020202020204" charset="0"/>
                <a:ea typeface="PT Sans" panose="020B0604020202020204" charset="0"/>
              </a:rPr>
              <a:t> (</a:t>
            </a:r>
            <a:r>
              <a:rPr lang="en-US" dirty="0" err="1" smtClean="0">
                <a:latin typeface="PT Sans" panose="020B0604020202020204" charset="0"/>
                <a:ea typeface="PT Sans" panose="020B0604020202020204" charset="0"/>
              </a:rPr>
              <a:t>Docsis</a:t>
            </a:r>
            <a:r>
              <a:rPr lang="sr-Latn-RS" dirty="0" smtClean="0">
                <a:latin typeface="PT Sans" panose="020B0604020202020204" charset="0"/>
                <a:ea typeface="PT Sans" panose="020B0604020202020204" charset="0"/>
              </a:rPr>
              <a:t> </a:t>
            </a:r>
            <a:r>
              <a:rPr lang="sr-Latn-RS" dirty="0">
                <a:latin typeface="PT Sans" panose="020B0503020203020204" pitchFamily="34" charset="0"/>
                <a:ea typeface="PT Sans" panose="020B0503020203020204" pitchFamily="34" charset="0"/>
              </a:rPr>
              <a:t>3.1, VDSL 2, </a:t>
            </a:r>
            <a:r>
              <a:rPr lang="sr-Latn-RS" dirty="0" smtClean="0">
                <a:latin typeface="PT Sans" panose="020B0503020203020204" pitchFamily="34" charset="0"/>
                <a:ea typeface="PT Sans" panose="020B0503020203020204" pitchFamily="34" charset="0"/>
              </a:rPr>
              <a:t>GPON)</a:t>
            </a:r>
            <a:endParaRPr lang="sr-Latn-R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endParaRPr lang="sr-Latn-RS" dirty="0" smtClean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endParaRPr lang="sr-Latn-R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endParaRPr lang="sr-Latn-RS" b="1" dirty="0" smtClean="0">
              <a:solidFill>
                <a:srgbClr val="C00000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lvl="2"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sr-Latn-RS" b="1" dirty="0" smtClean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Koktel  </a:t>
            </a:r>
            <a:r>
              <a:rPr lang="sr-Latn-RS" b="1" dirty="0" smtClean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20h – 21h</a:t>
            </a: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>
              <a:buClr>
                <a:srgbClr val="C00000"/>
              </a:buClr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marL="1200150" lvl="2" indent="-28575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endParaRPr lang="en-US" dirty="0"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85D8DA-2E18-4BD9-907B-74985B9F7E2E}"/>
              </a:ext>
            </a:extLst>
          </p:cNvPr>
          <p:cNvSpPr/>
          <p:nvPr/>
        </p:nvSpPr>
        <p:spPr>
          <a:xfrm>
            <a:off x="696962" y="671717"/>
            <a:ext cx="11331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Career Day 2018</a:t>
            </a:r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endParaRPr lang="sr-Latn-RS" sz="2400" b="1" dirty="0">
              <a:solidFill>
                <a:srgbClr val="D3252B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Conference Room 01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ground level, Južni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bulevar 10, </a:t>
            </a:r>
            <a:r>
              <a:rPr lang="sr-Latn-RS" b="1" dirty="0" smtClean="0">
                <a:solidFill>
                  <a:srgbClr val="D3252B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Belgrade, 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29.11.</a:t>
            </a:r>
            <a:r>
              <a:rPr lang="en-U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2018</a:t>
            </a:r>
            <a:r>
              <a:rPr lang="sr-Latn-RS" dirty="0" smtClean="0">
                <a:solidFill>
                  <a:srgbClr val="979797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od 17-21h </a:t>
            </a:r>
            <a:endParaRPr lang="en-US" dirty="0">
              <a:solidFill>
                <a:srgbClr val="979797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53" y="1012834"/>
            <a:ext cx="1708126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99" y="4055018"/>
            <a:ext cx="166497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3576904"/>
            <a:ext cx="1545827" cy="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95" y="2396646"/>
            <a:ext cx="1419642" cy="46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651" y="1639263"/>
            <a:ext cx="1737859" cy="5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913" y="1089868"/>
            <a:ext cx="1357342" cy="44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1743323"/>
            <a:ext cx="1545827" cy="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86" y="2992928"/>
            <a:ext cx="1545828" cy="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2" y="4136571"/>
            <a:ext cx="1545828" cy="5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670" y="2345367"/>
            <a:ext cx="1545828" cy="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670" y="2966084"/>
            <a:ext cx="1545828" cy="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28" y="3595815"/>
            <a:ext cx="1271312" cy="4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92" y="4775293"/>
            <a:ext cx="1704743" cy="373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754" y="4674149"/>
            <a:ext cx="1107660" cy="5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18046</TotalTime>
  <Words>93</Words>
  <Application>Microsoft Office PowerPoint</Application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Tatjana Radunovic</cp:lastModifiedBy>
  <cp:revision>479</cp:revision>
  <dcterms:created xsi:type="dcterms:W3CDTF">2017-01-13T11:33:22Z</dcterms:created>
  <dcterms:modified xsi:type="dcterms:W3CDTF">2018-11-14T08:48:07Z</dcterms:modified>
</cp:coreProperties>
</file>