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21" r:id="rId4"/>
    <p:sldId id="320" r:id="rId5"/>
    <p:sldId id="315" r:id="rId6"/>
    <p:sldId id="316" r:id="rId7"/>
    <p:sldId id="257" r:id="rId8"/>
    <p:sldId id="319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EA74-03D8-411C-955C-EE383EC1FCCC}" type="datetimeFigureOut">
              <a:rPr lang="sr-Cyrl-CS" smtClean="0"/>
              <a:t>13.10.2024.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4430-ABAD-42C2-A8B7-B74BE7D2E4DA}" type="slidenum">
              <a:rPr lang="sr-Cyrl-CS" smtClean="0"/>
              <a:t>‹#›</a:t>
            </a:fld>
            <a:endParaRPr lang="sr-Cyrl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ertic@etf.rs" TargetMode="External"/><Relationship Id="rId2" Type="http://schemas.openxmlformats.org/officeDocument/2006/relationships/hyperlink" Target="mailto:mira@etf.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m@etf.rs" TargetMode="External"/><Relationship Id="rId5" Type="http://schemas.openxmlformats.org/officeDocument/2006/relationships/hyperlink" Target="mailto:tm@etf.rs" TargetMode="External"/><Relationship Id="rId4" Type="http://schemas.openxmlformats.org/officeDocument/2006/relationships/hyperlink" Target="mailto:bjelic@etf.r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elit.etf.rs/kurs/praktikum-softverski-alati-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Praktikum softverski alati 1</a:t>
            </a:r>
            <a:endParaRPr lang="sr-Cyrl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</a:t>
            </a:r>
            <a:r>
              <a:rPr lang="sr-Latn-RS" dirty="0"/>
              <a:t>4 - 2025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PSA1 - predavači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Predavanja, </a:t>
            </a:r>
            <a:r>
              <a:rPr lang="sr-Latn-RS" dirty="0" err="1"/>
              <a:t>lab</a:t>
            </a:r>
            <a:r>
              <a:rPr lang="sr-Latn-RS" dirty="0"/>
              <a:t>. vežbe:</a:t>
            </a:r>
          </a:p>
          <a:p>
            <a:pPr lvl="1"/>
            <a:r>
              <a:rPr lang="sr-Latn-RS" dirty="0"/>
              <a:t>Prof. Mirjana Simić Pejović (</a:t>
            </a:r>
            <a:r>
              <a:rPr lang="sr-Latn-RS" dirty="0">
                <a:hlinkClick r:id="rId2"/>
              </a:rPr>
              <a:t>mira@etf.rs</a:t>
            </a:r>
            <a:r>
              <a:rPr lang="sr-Latn-RS" dirty="0"/>
              <a:t>)</a:t>
            </a:r>
          </a:p>
          <a:p>
            <a:pPr lvl="1"/>
            <a:r>
              <a:rPr lang="en-US" dirty="0" err="1"/>
              <a:t>vanredni</a:t>
            </a:r>
            <a:r>
              <a:rPr lang="en-US" dirty="0"/>
              <a:t> </a:t>
            </a:r>
            <a:r>
              <a:rPr lang="en-US" dirty="0" err="1"/>
              <a:t>profesor</a:t>
            </a:r>
            <a:r>
              <a:rPr lang="sr-Latn-RS" dirty="0"/>
              <a:t> Jelena Ćertić (</a:t>
            </a:r>
            <a:r>
              <a:rPr lang="sr-Latn-RS" dirty="0">
                <a:hlinkClick r:id="rId3"/>
              </a:rPr>
              <a:t>certic@etf.rs</a:t>
            </a:r>
            <a:r>
              <a:rPr lang="sr-Latn-RS" dirty="0"/>
              <a:t>)</a:t>
            </a:r>
          </a:p>
          <a:p>
            <a:r>
              <a:rPr lang="sr-Latn-RS" dirty="0" err="1"/>
              <a:t>Lab</a:t>
            </a:r>
            <a:r>
              <a:rPr lang="sr-Latn-RS" dirty="0"/>
              <a:t>. vežbe:</a:t>
            </a:r>
          </a:p>
          <a:p>
            <a:pPr lvl="1"/>
            <a:r>
              <a:rPr lang="sr-Latn-RS" dirty="0"/>
              <a:t>docent Miloš Bjelić (</a:t>
            </a:r>
            <a:r>
              <a:rPr lang="sr-Latn-RS" dirty="0">
                <a:hlinkClick r:id="rId4"/>
              </a:rPr>
              <a:t>bjelic@etf.rs</a:t>
            </a:r>
            <a:r>
              <a:rPr lang="sr-Latn-RS" dirty="0"/>
              <a:t>)</a:t>
            </a:r>
          </a:p>
          <a:p>
            <a:pPr lvl="1"/>
            <a:r>
              <a:rPr lang="en-US" dirty="0" err="1"/>
              <a:t>saradnik</a:t>
            </a:r>
            <a:r>
              <a:rPr lang="en-US" dirty="0"/>
              <a:t> u </a:t>
            </a:r>
            <a:r>
              <a:rPr lang="en-US" dirty="0" err="1"/>
              <a:t>nastavi</a:t>
            </a:r>
            <a:r>
              <a:rPr lang="en-US" dirty="0"/>
              <a:t> Tatjana </a:t>
            </a:r>
            <a:r>
              <a:rPr lang="en-US" dirty="0" err="1"/>
              <a:t>Miljkovi</a:t>
            </a:r>
            <a:r>
              <a:rPr lang="sr-Latn-RS" dirty="0"/>
              <a:t>ć (</a:t>
            </a:r>
            <a:r>
              <a:rPr lang="sr-Latn-RS" dirty="0">
                <a:hlinkClick r:id="rId5"/>
              </a:rPr>
              <a:t>tm@etf.rs</a:t>
            </a:r>
            <a:r>
              <a:rPr lang="sr-Latn-RS" dirty="0"/>
              <a:t>)</a:t>
            </a:r>
          </a:p>
          <a:p>
            <a:pPr lvl="1"/>
            <a:r>
              <a:rPr lang="sr-Latn-RS" dirty="0"/>
              <a:t>saradnik u nastavi Marija Ratković (</a:t>
            </a:r>
            <a:r>
              <a:rPr lang="sr-Latn-RS" dirty="0">
                <a:hlinkClick r:id="rId6"/>
              </a:rPr>
              <a:t>rm@etf.rs</a:t>
            </a:r>
            <a:r>
              <a:rPr lang="sr-Latn-RS" dirty="0"/>
              <a:t>)</a:t>
            </a:r>
          </a:p>
          <a:p>
            <a:pPr lvl="1"/>
            <a:r>
              <a:rPr lang="sr-Latn-RS" dirty="0"/>
              <a:t>Studenti demonstratori</a:t>
            </a:r>
          </a:p>
        </p:txBody>
      </p:sp>
    </p:spTree>
    <p:extLst>
      <p:ext uri="{BB962C8B-B14F-4D97-AF65-F5344CB8AC3E}">
        <p14:creationId xmlns:p14="http://schemas.microsoft.com/office/powerpoint/2010/main" val="60015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PSA1 – obaveštenja, materijali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Sajt predmeta: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http://telit.etf.rs/kurs/praktikum-softverski-alati-1/</a:t>
            </a:r>
            <a:endParaRPr kumimoji="0" lang="sr-Latn-R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lang="en-US" i="1" dirty="0"/>
              <a:t>Mailing</a:t>
            </a:r>
            <a:r>
              <a:rPr lang="sr-Latn-RS" dirty="0"/>
              <a:t> lista (formiraće se kada se završi izbor predmeta)</a:t>
            </a:r>
          </a:p>
        </p:txBody>
      </p:sp>
    </p:spTree>
    <p:extLst>
      <p:ext uri="{BB962C8B-B14F-4D97-AF65-F5344CB8AC3E}">
        <p14:creationId xmlns:p14="http://schemas.microsoft.com/office/powerpoint/2010/main" val="397218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PSA1 – struktura predmeta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Praktikum je novouveden po akreditaciji 2019</a:t>
            </a:r>
          </a:p>
          <a:p>
            <a:r>
              <a:rPr lang="sr-Latn-RS" dirty="0"/>
              <a:t>Izvodio se u školskoj 2021/2022. godini</a:t>
            </a:r>
            <a:r>
              <a:rPr lang="sr-Cyrl-RS" dirty="0"/>
              <a:t>,</a:t>
            </a:r>
            <a:r>
              <a:rPr lang="sr-Latn-RS" dirty="0"/>
              <a:t> 2022/2023. godini kao i u školskoj 2023/2024. godini</a:t>
            </a:r>
          </a:p>
          <a:p>
            <a:r>
              <a:rPr lang="sr-Latn-RS" dirty="0"/>
              <a:t>Sastoji se od dva bloka koja se odnose na dva softverska alata/programa/programska paketa:</a:t>
            </a:r>
          </a:p>
          <a:p>
            <a:pPr lvl="1"/>
            <a:r>
              <a:rPr lang="sr-Latn-RS" dirty="0" err="1"/>
              <a:t>Python</a:t>
            </a:r>
            <a:r>
              <a:rPr lang="sr-Latn-RS" dirty="0"/>
              <a:t> - 70% kursa</a:t>
            </a:r>
          </a:p>
          <a:p>
            <a:pPr lvl="1"/>
            <a:r>
              <a:rPr lang="sr-Latn-RS" dirty="0"/>
              <a:t>MATLAB - 30% kursa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1940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PSA1 – formiranje ocene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4852" cy="4525963"/>
          </a:xfrm>
        </p:spPr>
        <p:txBody>
          <a:bodyPr/>
          <a:lstStyle/>
          <a:p>
            <a:r>
              <a:rPr lang="sr-Latn-RS" dirty="0"/>
              <a:t>Ocena se formira kao:</a:t>
            </a:r>
          </a:p>
          <a:p>
            <a:r>
              <a:rPr lang="en-US" dirty="0"/>
              <a:t>30</a:t>
            </a:r>
            <a:r>
              <a:rPr lang="sr-Latn-RS" dirty="0"/>
              <a:t>% MATLAB </a:t>
            </a:r>
            <a:r>
              <a:rPr lang="en-US" dirty="0"/>
              <a:t>(</a:t>
            </a:r>
            <a:r>
              <a:rPr lang="sr-Latn-RS" dirty="0"/>
              <a:t>kolokvijum test</a:t>
            </a:r>
            <a:r>
              <a:rPr lang="en-US" dirty="0"/>
              <a:t> + </a:t>
            </a:r>
            <a:r>
              <a:rPr lang="sr-Latn-RS" dirty="0"/>
              <a:t>zadatak)</a:t>
            </a:r>
          </a:p>
          <a:p>
            <a:r>
              <a:rPr lang="en-US" dirty="0"/>
              <a:t>40% Python </a:t>
            </a:r>
            <a:r>
              <a:rPr lang="en-US" dirty="0" err="1"/>
              <a:t>kolokvijum</a:t>
            </a:r>
            <a:r>
              <a:rPr lang="sr-Latn-RS" dirty="0"/>
              <a:t> test</a:t>
            </a:r>
          </a:p>
          <a:p>
            <a:r>
              <a:rPr lang="sr-Latn-RS" dirty="0"/>
              <a:t>30% </a:t>
            </a:r>
            <a:r>
              <a:rPr lang="sr-Latn-RS" dirty="0" err="1"/>
              <a:t>Python</a:t>
            </a:r>
            <a:r>
              <a:rPr lang="sr-Latn-RS" dirty="0"/>
              <a:t> ispit - zadatak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0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PSA1 - nastava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U školskoj 2024/2025. godini predavanja će se organizovati po redosledu:</a:t>
            </a:r>
          </a:p>
          <a:p>
            <a:pPr lvl="1"/>
            <a:r>
              <a:rPr lang="sr-Latn-RS" dirty="0" err="1"/>
              <a:t>MATLAB</a:t>
            </a:r>
            <a:r>
              <a:rPr lang="sr-Latn-RS" dirty="0"/>
              <a:t> (predavanja, </a:t>
            </a:r>
            <a:r>
              <a:rPr lang="sr-Latn-RS" dirty="0" err="1"/>
              <a:t>lab</a:t>
            </a:r>
            <a:r>
              <a:rPr lang="sr-Latn-RS" dirty="0"/>
              <a:t>. vežbe, kolokvijum)</a:t>
            </a:r>
          </a:p>
          <a:p>
            <a:pPr lvl="1"/>
            <a:r>
              <a:rPr lang="sr-Latn-RS" dirty="0" err="1"/>
              <a:t>Python</a:t>
            </a:r>
            <a:r>
              <a:rPr lang="sr-Latn-RS" dirty="0"/>
              <a:t> (predavanja, </a:t>
            </a:r>
            <a:r>
              <a:rPr lang="sr-Latn-RS" dirty="0" err="1"/>
              <a:t>lab</a:t>
            </a:r>
            <a:r>
              <a:rPr lang="sr-Latn-RS" dirty="0"/>
              <a:t>. vežbe, kolokvijum, ispit)</a:t>
            </a:r>
          </a:p>
          <a:p>
            <a:r>
              <a:rPr lang="sr-Latn-RS" dirty="0"/>
              <a:t>Neće uvek biti stroge „strukture“ predavanja, vežbe, jer će za neke teme to biti na neki način pomešano da bi se postigao maksimalan efekat</a:t>
            </a:r>
          </a:p>
          <a:p>
            <a:r>
              <a:rPr lang="sr-Latn-RS" dirty="0"/>
              <a:t>Moguće da će se neki elementi malo preklopiti, što zavisi od usklađivanja sa vašim drugim obavezama </a:t>
            </a:r>
          </a:p>
        </p:txBody>
      </p:sp>
    </p:spTree>
    <p:extLst>
      <p:ext uri="{BB962C8B-B14F-4D97-AF65-F5344CB8AC3E}">
        <p14:creationId xmlns:p14="http://schemas.microsoft.com/office/powerpoint/2010/main" val="53680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Materijali sa predavanja i rešeni primeri</a:t>
            </a:r>
            <a:endParaRPr lang="en-US" dirty="0"/>
          </a:p>
          <a:p>
            <a:r>
              <a:rPr lang="sr-Latn-RS" dirty="0" err="1"/>
              <a:t>Online</a:t>
            </a:r>
            <a:r>
              <a:rPr lang="sr-Latn-RS" dirty="0"/>
              <a:t> izvori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b="1" dirty="0"/>
              <a:t>Pitanja?</a:t>
            </a:r>
            <a:endParaRPr lang="sr-Cyrl-CS" b="1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54D5EA7-199F-4C5D-ABEF-F171A1B53D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2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290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Praktikum softverski alati 1</vt:lpstr>
      <vt:lpstr>PSA1 - predavači</vt:lpstr>
      <vt:lpstr>PSA1 – obaveštenja, materijali</vt:lpstr>
      <vt:lpstr>PSA1 – struktura predmeta</vt:lpstr>
      <vt:lpstr>PSA1 – formiranje ocene</vt:lpstr>
      <vt:lpstr>PSA1 - nastava</vt:lpstr>
      <vt:lpstr>Literatura</vt:lpstr>
      <vt:lpstr>Pitanja?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Adaptivna obrada signala</dc:title>
  <dc:creator>Jelena</dc:creator>
  <cp:lastModifiedBy>jelena certic</cp:lastModifiedBy>
  <cp:revision>32</cp:revision>
  <dcterms:created xsi:type="dcterms:W3CDTF">2014-10-06T07:36:36Z</dcterms:created>
  <dcterms:modified xsi:type="dcterms:W3CDTF">2024-10-13T19:33:37Z</dcterms:modified>
</cp:coreProperties>
</file>